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±¼¸²"/>
        <a:ea typeface="±¼¸²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1" snapToObjects="1">
      <p:cViewPr varScale="1">
        <p:scale>
          <a:sx n="51" d="100"/>
          <a:sy n="51" d="100"/>
        </p:scale>
        <p:origin x="-660" y="-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slide" Target="slides/slide1.xml"></Relationship><Relationship Id="rId3" Type="http://schemas.openxmlformats.org/officeDocument/2006/relationships/slide" Target="slides/slide2.xml"></Relationship><Relationship Id="rId4" Type="http://schemas.openxmlformats.org/officeDocument/2006/relationships/slide" Target="slides/slide3.xml"></Relationship><Relationship Id="rId5" Type="http://schemas.openxmlformats.org/officeDocument/2006/relationships/slide" Target="slides/slide4.xml"></Relationship><Relationship Id="rId6" Type="http://schemas.openxmlformats.org/officeDocument/2006/relationships/slide" Target="slides/slide5.xml"></Relationship><Relationship Id="rId7" Type="http://schemas.openxmlformats.org/officeDocument/2006/relationships/slide" Target="slides/slide6.xml"></Relationship><Relationship Id="rId8" Type="http://schemas.openxmlformats.org/officeDocument/2006/relationships/slide" Target="slides/slide7.xml"></Relationship><Relationship Id="rId9" Type="http://schemas.openxmlformats.org/officeDocument/2006/relationships/slide" Target="slides/slide8.xml"></Relationship><Relationship Id="rId10" Type="http://schemas.openxmlformats.org/officeDocument/2006/relationships/theme" Target="theme/theme1.xml"></Relationship><Relationship Id="rId11" Type="http://schemas.openxmlformats.org/officeDocument/2006/relationships/presProps" Target="presProps.xml"></Relationship><Relationship Id="rId12" Type="http://schemas.openxmlformats.org/officeDocument/2006/relationships/viewProps" Target="viewProps.xml"></Relationship><Relationship Id="rId13" Type="http://schemas.openxmlformats.org/officeDocument/2006/relationships/tableStyles" Target="tableStyle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>
            <p:ph type="subTitle" idx="1"/>
          </p:nvPr>
        </p:nvSpPr>
        <p:spPr>
          <a:xfrm rot="0">
            <a:off x="1828800" y="3886200"/>
            <a:ext cx="85350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vertical 2"/>
          <p:cNvSpPr txBox="1">
            <a:spLocks/>
          </p:cNvSpPr>
          <p:nvPr>
            <p:ph type="body" orient="vert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3835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vertical 2"/>
          <p:cNvSpPr txBox="1">
            <a:spLocks/>
          </p:cNvSpPr>
          <p:nvPr>
            <p:ph type="body" orient="vert" idx="1"/>
          </p:nvPr>
        </p:nvSpPr>
        <p:spPr>
          <a:xfrm rot="0">
            <a:off x="609600" y="274320"/>
            <a:ext cx="8034655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3200" cy="1499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533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2"/>
          <p:cNvSpPr txBox="1">
            <a:spLocks/>
          </p:cNvSpPr>
          <p:nvPr>
            <p:ph type="body" idx="1"/>
          </p:nvPr>
        </p:nvSpPr>
        <p:spPr>
          <a:xfrm rot="0">
            <a:off x="963295" y="4406900"/>
            <a:ext cx="1036320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26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à un contenu 3"/>
          <p:cNvSpPr txBox="1">
            <a:spLocks/>
          </p:cNvSpPr>
          <p:nvPr>
            <p:ph type="obj" idx="2"/>
          </p:nvPr>
        </p:nvSpPr>
        <p:spPr>
          <a:xfrm rot="0">
            <a:off x="6193155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au numéro de diapositive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à la date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Espace réservé au pied de page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2"/>
          <p:cNvSpPr txBox="1">
            <a:spLocks/>
          </p:cNvSpPr>
          <p:nvPr>
            <p:ph type="body" idx="1"/>
          </p:nvPr>
        </p:nvSpPr>
        <p:spPr>
          <a:xfrm rot="0">
            <a:off x="609600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à un texte 3"/>
          <p:cNvSpPr txBox="1">
            <a:spLocks/>
          </p:cNvSpPr>
          <p:nvPr>
            <p:ph type="body" idx="2"/>
          </p:nvPr>
        </p:nvSpPr>
        <p:spPr>
          <a:xfrm rot="0">
            <a:off x="6193155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un contenu 4"/>
          <p:cNvSpPr txBox="1">
            <a:spLocks/>
          </p:cNvSpPr>
          <p:nvPr>
            <p:ph type="obj" idx="3"/>
          </p:nvPr>
        </p:nvSpPr>
        <p:spPr>
          <a:xfrm rot="0">
            <a:off x="609600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à un contenu 5"/>
          <p:cNvSpPr txBox="1">
            <a:spLocks/>
          </p:cNvSpPr>
          <p:nvPr>
            <p:ph type="obj" idx="4"/>
          </p:nvPr>
        </p:nvSpPr>
        <p:spPr>
          <a:xfrm rot="0">
            <a:off x="6193155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Espace réservé au numéro de diapositive 6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8" name="Espace réservé à la date 7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9" name="Espace réservé au pied de page 8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au numéro de diapositive 2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à la date 3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au pied de page 4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numéro de diapositive 1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la date 2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pied de page 3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26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à un texte 3"/>
          <p:cNvSpPr txBox="1">
            <a:spLocks/>
          </p:cNvSpPr>
          <p:nvPr>
            <p:ph type="body" idx="2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1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au numéro de diapositive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à la date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Espace réservé au pied de page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26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2"/>
          <p:cNvSpPr txBox="1">
            <a:spLocks/>
          </p:cNvSpPr>
          <p:nvPr>
            <p:ph type="body" idx="1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le sous-titre de la page maître</a:t>
            </a:r>
            <a:endParaRPr lang="ko-KR" altLang="en-US" sz="1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à une image 3"/>
          <p:cNvSpPr txBox="1">
            <a:spLocks/>
          </p:cNvSpPr>
          <p:nvPr>
            <p:ph type="pic" idx="2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Image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au numéro de diapositive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à la date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" name="Espace réservé au pied de page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Modifier de la page maître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texte 2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Tapez pour modifier les styles du texte du masque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Deuxième niveau</a:t>
            </a:r>
            <a:endParaRPr lang="ko-KR" altLang="en-US" sz="24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Niveau 3</a:t>
            </a:r>
            <a:endParaRPr lang="ko-KR" altLang="en-US" sz="2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Quatrième niveau</a:t>
            </a:r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Cinquième niveau</a:t>
            </a:r>
            <a:endParaRPr lang="ko-KR" altLang="en-US" sz="16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Espace réservé au numéro de diapositive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1</a:t>
            </a:fld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Espace réservé à la date 4"/>
          <p:cNvSpPr txBox="1">
            <a:spLocks/>
          </p:cNvSpPr>
          <p:nvPr>
            <p:ph type="dt" idx="2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>
                <a:solidFill>
                  <a:srgbClr val="898989"/>
                </a:solidFill>
                <a:latin typeface="Times New Roman" charset="0"/>
                <a:ea typeface="Times New Roman" charset="0"/>
              </a:rPr>
              <a:t>2016-10-22</a:t>
            </a:fld>
            <a:endParaRPr lang="ko-KR" altLang="en-US" sz="1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6" name="Espace réservé au pied de page 5"/>
          <p:cNvSpPr txBox="1">
            <a:spLocks/>
          </p:cNvSpPr>
          <p:nvPr>
            <p:ph type="ftr" idx="3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Times New Roman" charset="0"/>
              <a:ea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fImage597567041.png"></Relationship><Relationship Id="rId3" Type="http://schemas.openxmlformats.org/officeDocument/2006/relationships/image" Target="../media/fImage58387718467.jpeg"></Relationship><Relationship Id="rId4" Type="http://schemas.openxmlformats.org/officeDocument/2006/relationships/image" Target="../media/fImage226981726334.pn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776500.pn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869169.pn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925724.pn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951478.pn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989358.pn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1066962.png"></Relationship><Relationship Id="rId3" Type="http://schemas.openxmlformats.org/officeDocument/2006/relationships/image" Target="../media/fImage721621074464.jpeg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9811105705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ctrTitle"/>
          </p:nvPr>
        </p:nvSpPr>
        <p:spPr>
          <a:xfrm rot="0">
            <a:off x="914400" y="229235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9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/>
            </a:r>
            <a:b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</a:b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Réunion Commission Vigilance Citoyenne Pontcabanoise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>
            <p:ph type="subTitle" idx="1"/>
          </p:nvPr>
        </p:nvSpPr>
        <p:spPr>
          <a:xfrm rot="0">
            <a:off x="1828800" y="4289425"/>
            <a:ext cx="85350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54000" indent="-25400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Premier bilan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Participation citoyenne en relation avec la Gendarmerie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5975670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84065" y="224790"/>
            <a:ext cx="3040380" cy="1532890"/>
          </a:xfrm>
          <a:prstGeom prst="rect"/>
          <a:noFill/>
        </p:spPr>
      </p:pic>
      <p:pic>
        <p:nvPicPr>
          <p:cNvPr id="5" name="Image 4" descr="C:/Users/Giuillaume Chaussemy/AppData/Roaming/PolarisOffice/ETemp/6296_18002488/fImage5838771846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03435" y="218440"/>
            <a:ext cx="2122805" cy="1539240"/>
          </a:xfrm>
          <a:prstGeom prst="rect"/>
          <a:noFill/>
        </p:spPr>
      </p:pic>
      <p:pic>
        <p:nvPicPr>
          <p:cNvPr id="6" name="Image 5" descr="C:/Users/Giuillaume Chaussemy/AppData/Roaming/PolarisOffice/ETemp/6296_18002488/fImage22698172633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74955" y="226060"/>
            <a:ext cx="1869440" cy="206375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Bilan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5 zones “Voisins Vigilants” qui forment aujourd’hui la commission Vigilance Citoyenne Pontcabanoise avec des référents dans chaque zone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Zone Chabenet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Nationale &amp; Parc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Pont d’en bas - Côte de Chasseneuil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Pont d’en haut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St Marin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28600" indent="-2286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/>
              <a:buChar char="Ø"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254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Plan des zones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7765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789940" cy="854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90195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Bilan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925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Chabenet</a:t>
            </a: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Référents : Josette Pernin &amp; Pierre Fomproix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5 foyers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Cité - Rue Nationale</a:t>
            </a: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Référents : Pierrette Désiré &amp; Christian Ageorges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17 Foyers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869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789940" cy="854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90195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Bilan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925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Pont d’en bas - Côte de Chasseneuil</a:t>
            </a: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Référents : Claudine Tissier &amp; Pierre-Marie Lagarde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22 foyers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Pont d’en haut</a:t>
            </a:r>
            <a:endParaRPr lang="ko-KR" altLang="en-US" sz="28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Référent : Guillaume Chaussemy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16 Foyers</a:t>
            </a:r>
            <a:endParaRPr lang="ko-KR" altLang="en-US" sz="28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9257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789940" cy="854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90195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Bilan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St Marin </a:t>
            </a:r>
            <a:endParaRPr lang="ko-KR" altLang="en-US" sz="259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La zone regroupe des habitants du Pont-Chrétien-Chabenet et de St Marcel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Référent : Jean-Pierre Tissier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11 foyers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Zone voisine des Vignes de la chaume à Chasseneuil</a:t>
            </a:r>
            <a:endParaRPr lang="ko-KR" altLang="en-US" sz="259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 foyers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9514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789940" cy="854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90195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Bilan</a:t>
            </a:r>
            <a:endParaRPr lang="ko-KR" altLang="en-US" sz="5865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609600" y="2051685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u="sng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Pour les 5 zones</a:t>
            </a:r>
            <a:endParaRPr lang="ko-KR" altLang="en-US" sz="32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71 foyers connectés les uns aux autres 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22 alertes cumulées sur les 5 zones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254000" indent="-25400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Des référents dans chaque zone qui font passer les infos et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qui sont connectés si besoin à la Gendarmerie Nationale</a:t>
            </a:r>
            <a:endParaRPr lang="ko-KR" altLang="en-US" sz="32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9893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789940" cy="854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290195"/>
            <a:ext cx="10973435" cy="1580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Participation Citoyenne </a:t>
            </a:r>
            <a: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/>
            </a:r>
            <a:b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</a:br>
            <a: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en relation avec la Gendarmerie Nationale</a:t>
            </a:r>
            <a:endParaRPr lang="ko-KR" altLang="en-US" sz="4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7688580" y="2659380"/>
            <a:ext cx="3893820" cy="304736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Signature le 4 Juillet 2016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Avec le Préfet de l’Indre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9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Seymour Morsy</a:t>
            </a: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106696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1112520" cy="1193800"/>
          </a:xfrm>
          <a:prstGeom prst="rect"/>
          <a:noFill/>
        </p:spPr>
      </p:pic>
      <p:pic>
        <p:nvPicPr>
          <p:cNvPr id="5" name="Image 4" descr="C:/Users/Giuillaume Chaussemy/AppData/Roaming/PolarisOffice/ETemp/6296_18002488/fImage72162107446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38580" y="2434590"/>
            <a:ext cx="5657850" cy="41586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un texte 1"/>
          <p:cNvSpPr txBox="1">
            <a:spLocks/>
          </p:cNvSpPr>
          <p:nvPr>
            <p:ph type="title"/>
          </p:nvPr>
        </p:nvSpPr>
        <p:spPr>
          <a:xfrm rot="0">
            <a:off x="609600" y="1080135"/>
            <a:ext cx="10973435" cy="1580515"/>
          </a:xfrm>
          <a:prstGeom prst="rect"/>
        </p:spPr>
        <p:txBody>
          <a:bodyPr wrap="square" lIns="91440" tIns="45720" rIns="91440" bIns="45720" vert="horz" anchor="ctr">
            <a:normAutofit fontScale="9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Réunion Commission Vigilance Citoyenne Pontcabanoise</a:t>
            </a:r>
            <a:endParaRPr lang="ko-KR" altLang="en-US" sz="4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Espace réservé à un contenu 2"/>
          <p:cNvSpPr txBox="1">
            <a:spLocks/>
          </p:cNvSpPr>
          <p:nvPr>
            <p:ph type="obj" idx="1"/>
          </p:nvPr>
        </p:nvSpPr>
        <p:spPr>
          <a:xfrm rot="0">
            <a:off x="725170" y="2659380"/>
            <a:ext cx="10857230" cy="304736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u="sng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9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Merci de votre présence et votre attention</a:t>
            </a:r>
            <a:endParaRPr lang="ko-KR" altLang="en-US" sz="4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Pot de l’amitié</a:t>
            </a:r>
            <a:endParaRPr lang="ko-KR" altLang="en-US" sz="4000" cap="none" dirty="0" smtClean="0" b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Image 3" descr="C:/Users/Giuillaume Chaussemy/AppData/Roaming/PolarisOffice/ETemp/6296_18002488/fImage22698111057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6060" y="177165"/>
            <a:ext cx="1112520" cy="11938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8</Pages>
  <Paragraphs>0</Paragraphs>
  <Words>40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Guillaume Chaussemy</dc:creator>
  <cp:lastModifiedBy>Guillaume Chaussemy</cp:lastModifiedBy>
</cp:coreProperties>
</file>